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2803763" cy="30275213"/>
  <p:notesSz cx="6858000" cy="9144000"/>
  <p:defaultTextStyle>
    <a:defPPr>
      <a:defRPr lang="en-US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134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DA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2" autoAdjust="0"/>
    <p:restoredTop sz="94660"/>
  </p:normalViewPr>
  <p:slideViewPr>
    <p:cSldViewPr snapToGrid="0" showGuides="1">
      <p:cViewPr varScale="1">
        <p:scale>
          <a:sx n="31" d="100"/>
          <a:sy n="31" d="100"/>
        </p:scale>
        <p:origin x="2112" y="168"/>
      </p:cViewPr>
      <p:guideLst>
        <p:guide orient="horz" pos="9536"/>
        <p:guide pos="134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2" y="4954765"/>
            <a:ext cx="36383199" cy="10540259"/>
          </a:xfrm>
        </p:spPr>
        <p:txBody>
          <a:bodyPr anchor="b"/>
          <a:lstStyle>
            <a:lvl1pPr algn="ctr">
              <a:defRPr sz="2648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0471" y="15901497"/>
            <a:ext cx="32102822" cy="7309499"/>
          </a:xfrm>
        </p:spPr>
        <p:txBody>
          <a:bodyPr/>
          <a:lstStyle>
            <a:lvl1pPr marL="0" indent="0" algn="ctr">
              <a:buNone/>
              <a:defRPr sz="10595"/>
            </a:lvl1pPr>
            <a:lvl2pPr marL="2018355" indent="0" algn="ctr">
              <a:buNone/>
              <a:defRPr sz="8829"/>
            </a:lvl2pPr>
            <a:lvl3pPr marL="4036710" indent="0" algn="ctr">
              <a:buNone/>
              <a:defRPr sz="7946"/>
            </a:lvl3pPr>
            <a:lvl4pPr marL="6055065" indent="0" algn="ctr">
              <a:buNone/>
              <a:defRPr sz="7063"/>
            </a:lvl4pPr>
            <a:lvl5pPr marL="8073420" indent="0" algn="ctr">
              <a:buNone/>
              <a:defRPr sz="7063"/>
            </a:lvl5pPr>
            <a:lvl6pPr marL="10091776" indent="0" algn="ctr">
              <a:buNone/>
              <a:defRPr sz="7063"/>
            </a:lvl6pPr>
            <a:lvl7pPr marL="12110131" indent="0" algn="ctr">
              <a:buNone/>
              <a:defRPr sz="7063"/>
            </a:lvl7pPr>
            <a:lvl8pPr marL="14128486" indent="0" algn="ctr">
              <a:buNone/>
              <a:defRPr sz="7063"/>
            </a:lvl8pPr>
            <a:lvl9pPr marL="16146841" indent="0" algn="ctr">
              <a:buNone/>
              <a:defRPr sz="706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0E12-0F1C-429E-97B1-C36CFE809A7B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D36-5C86-4226-B589-15CBD13E9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561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0E12-0F1C-429E-97B1-C36CFE809A7B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D36-5C86-4226-B589-15CBD13E9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355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31445" y="1611875"/>
            <a:ext cx="9229561" cy="256568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761" y="1611875"/>
            <a:ext cx="27153637" cy="256568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0E12-0F1C-429E-97B1-C36CFE809A7B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D36-5C86-4226-B589-15CBD13E9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230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0E12-0F1C-429E-97B1-C36CFE809A7B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D36-5C86-4226-B589-15CBD13E9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055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467" y="7547788"/>
            <a:ext cx="36918246" cy="12593645"/>
          </a:xfrm>
        </p:spPr>
        <p:txBody>
          <a:bodyPr anchor="b"/>
          <a:lstStyle>
            <a:lvl1pPr>
              <a:defRPr sz="2648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67" y="20260574"/>
            <a:ext cx="36918246" cy="6622701"/>
          </a:xfrm>
        </p:spPr>
        <p:txBody>
          <a:bodyPr/>
          <a:lstStyle>
            <a:lvl1pPr marL="0" indent="0">
              <a:buNone/>
              <a:defRPr sz="10595">
                <a:solidFill>
                  <a:schemeClr val="tx1"/>
                </a:solidFill>
              </a:defRPr>
            </a:lvl1pPr>
            <a:lvl2pPr marL="2018355" indent="0">
              <a:buNone/>
              <a:defRPr sz="8829">
                <a:solidFill>
                  <a:schemeClr val="tx1">
                    <a:tint val="75000"/>
                  </a:schemeClr>
                </a:solidFill>
              </a:defRPr>
            </a:lvl2pPr>
            <a:lvl3pPr marL="4036710" indent="0">
              <a:buNone/>
              <a:defRPr sz="7946">
                <a:solidFill>
                  <a:schemeClr val="tx1">
                    <a:tint val="75000"/>
                  </a:schemeClr>
                </a:solidFill>
              </a:defRPr>
            </a:lvl3pPr>
            <a:lvl4pPr marL="6055065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4pPr>
            <a:lvl5pPr marL="8073420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5pPr>
            <a:lvl6pPr marL="1009177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6pPr>
            <a:lvl7pPr marL="1211013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7pPr>
            <a:lvl8pPr marL="1412848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8pPr>
            <a:lvl9pPr marL="1614684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0E12-0F1C-429E-97B1-C36CFE809A7B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D36-5C86-4226-B589-15CBD13E9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134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759" y="8059374"/>
            <a:ext cx="18191599" cy="1920934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9405" y="8059374"/>
            <a:ext cx="18191599" cy="1920934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0E12-0F1C-429E-97B1-C36CFE809A7B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D36-5C86-4226-B589-15CBD13E9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347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611882"/>
            <a:ext cx="36918246" cy="58518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339" y="7421634"/>
            <a:ext cx="18107995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339" y="11058863"/>
            <a:ext cx="18107995" cy="162659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9408" y="7421634"/>
            <a:ext cx="18197174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9408" y="11058863"/>
            <a:ext cx="18197174" cy="162659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0E12-0F1C-429E-97B1-C36CFE809A7B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D36-5C86-4226-B589-15CBD13E9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58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0E12-0F1C-429E-97B1-C36CFE809A7B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D36-5C86-4226-B589-15CBD13E9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074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0E12-0F1C-429E-97B1-C36CFE809A7B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D36-5C86-4226-B589-15CBD13E9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819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174" y="4359077"/>
            <a:ext cx="21669405" cy="21515024"/>
          </a:xfrm>
        </p:spPr>
        <p:txBody>
          <a:bodyPr/>
          <a:lstStyle>
            <a:lvl1pPr>
              <a:defRPr sz="14127"/>
            </a:lvl1pPr>
            <a:lvl2pPr>
              <a:defRPr sz="12361"/>
            </a:lvl2pPr>
            <a:lvl3pPr>
              <a:defRPr sz="10595"/>
            </a:lvl3pPr>
            <a:lvl4pPr>
              <a:defRPr sz="8829"/>
            </a:lvl4pPr>
            <a:lvl5pPr>
              <a:defRPr sz="8829"/>
            </a:lvl5pPr>
            <a:lvl6pPr>
              <a:defRPr sz="8829"/>
            </a:lvl6pPr>
            <a:lvl7pPr>
              <a:defRPr sz="8829"/>
            </a:lvl7pPr>
            <a:lvl8pPr>
              <a:defRPr sz="8829"/>
            </a:lvl8pPr>
            <a:lvl9pPr>
              <a:defRPr sz="882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0E12-0F1C-429E-97B1-C36CFE809A7B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D36-5C86-4226-B589-15CBD13E9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024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7174" y="4359077"/>
            <a:ext cx="21669405" cy="21515024"/>
          </a:xfrm>
        </p:spPr>
        <p:txBody>
          <a:bodyPr anchor="t"/>
          <a:lstStyle>
            <a:lvl1pPr marL="0" indent="0">
              <a:buNone/>
              <a:defRPr sz="14127"/>
            </a:lvl1pPr>
            <a:lvl2pPr marL="2018355" indent="0">
              <a:buNone/>
              <a:defRPr sz="12361"/>
            </a:lvl2pPr>
            <a:lvl3pPr marL="4036710" indent="0">
              <a:buNone/>
              <a:defRPr sz="10595"/>
            </a:lvl3pPr>
            <a:lvl4pPr marL="6055065" indent="0">
              <a:buNone/>
              <a:defRPr sz="8829"/>
            </a:lvl4pPr>
            <a:lvl5pPr marL="8073420" indent="0">
              <a:buNone/>
              <a:defRPr sz="8829"/>
            </a:lvl5pPr>
            <a:lvl6pPr marL="10091776" indent="0">
              <a:buNone/>
              <a:defRPr sz="8829"/>
            </a:lvl6pPr>
            <a:lvl7pPr marL="12110131" indent="0">
              <a:buNone/>
              <a:defRPr sz="8829"/>
            </a:lvl7pPr>
            <a:lvl8pPr marL="14128486" indent="0">
              <a:buNone/>
              <a:defRPr sz="8829"/>
            </a:lvl8pPr>
            <a:lvl9pPr marL="16146841" indent="0">
              <a:buNone/>
              <a:defRPr sz="882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0E12-0F1C-429E-97B1-C36CFE809A7B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D36-5C86-4226-B589-15CBD13E9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691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759" y="1611882"/>
            <a:ext cx="36918246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759" y="8059374"/>
            <a:ext cx="36918246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759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50E12-0F1C-429E-97B1-C36CFE809A7B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8747" y="28060644"/>
            <a:ext cx="144462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30157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D36-5C86-4226-B589-15CBD13E9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520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036710" rtl="0" eaLnBrk="1" latinLnBrk="0" hangingPunct="1">
        <a:lnSpc>
          <a:spcPct val="90000"/>
        </a:lnSpc>
        <a:spcBef>
          <a:spcPct val="0"/>
        </a:spcBef>
        <a:buNone/>
        <a:defRPr sz="194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9178" indent="-1009178" algn="l" defTabSz="4036710" rtl="0" eaLnBrk="1" latinLnBrk="0" hangingPunct="1">
        <a:lnSpc>
          <a:spcPct val="90000"/>
        </a:lnSpc>
        <a:spcBef>
          <a:spcPts val="4415"/>
        </a:spcBef>
        <a:buFont typeface="Arial" panose="020B0604020202020204" pitchFamily="34" charset="0"/>
        <a:buChar char="•"/>
        <a:defRPr sz="12361" kern="1200">
          <a:solidFill>
            <a:schemeClr val="tx1"/>
          </a:solidFill>
          <a:latin typeface="+mn-lt"/>
          <a:ea typeface="+mn-ea"/>
          <a:cs typeface="+mn-cs"/>
        </a:defRPr>
      </a:lvl1pPr>
      <a:lvl2pPr marL="302753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10595" kern="1200">
          <a:solidFill>
            <a:schemeClr val="tx1"/>
          </a:solidFill>
          <a:latin typeface="+mn-lt"/>
          <a:ea typeface="+mn-ea"/>
          <a:cs typeface="+mn-cs"/>
        </a:defRPr>
      </a:lvl2pPr>
      <a:lvl3pPr marL="504588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8829" kern="1200">
          <a:solidFill>
            <a:schemeClr val="tx1"/>
          </a:solidFill>
          <a:latin typeface="+mn-lt"/>
          <a:ea typeface="+mn-ea"/>
          <a:cs typeface="+mn-cs"/>
        </a:defRPr>
      </a:lvl3pPr>
      <a:lvl4pPr marL="706424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908259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110095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311930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513766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7156019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1pPr>
      <a:lvl2pPr marL="201835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403671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3pPr>
      <a:lvl4pPr marL="605506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807342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009177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211013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412848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614684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172834" y="4626201"/>
            <a:ext cx="38811879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9600" b="1" dirty="0">
                <a:solidFill>
                  <a:schemeClr val="bg1"/>
                </a:solidFill>
              </a:rPr>
              <a:t>Title here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1340877" y="10449831"/>
            <a:ext cx="9010650" cy="151765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rgbClr val="BDD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134735" y="7329713"/>
            <a:ext cx="25922287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4400" b="1" dirty="0">
                <a:solidFill>
                  <a:schemeClr val="bg1"/>
                </a:solidFill>
              </a:rPr>
              <a:t>Authors here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134735" y="8139338"/>
            <a:ext cx="2592228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3600" dirty="0" err="1">
                <a:solidFill>
                  <a:schemeClr val="bg1"/>
                </a:solidFill>
              </a:rPr>
              <a:t>Depts</a:t>
            </a:r>
            <a:r>
              <a:rPr lang="en-GB" altLang="en-US" sz="3600" dirty="0">
                <a:solidFill>
                  <a:schemeClr val="bg1"/>
                </a:solidFill>
              </a:rPr>
              <a:t> here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134735" y="10584991"/>
            <a:ext cx="11876087" cy="264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176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25000"/>
              </a:spcAft>
            </a:pPr>
            <a:r>
              <a:rPr lang="en-GB" altLang="en-US" sz="4400" b="1" dirty="0">
                <a:solidFill>
                  <a:srgbClr val="003893"/>
                </a:solidFill>
              </a:rPr>
              <a:t>Text headings</a:t>
            </a:r>
          </a:p>
          <a:p>
            <a:r>
              <a:rPr lang="en-GB" altLang="en-US" sz="3600" dirty="0">
                <a:solidFill>
                  <a:srgbClr val="003893"/>
                </a:solidFill>
              </a:rPr>
              <a:t>text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1783790" y="10878456"/>
            <a:ext cx="8224837" cy="58689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1820302" y="16926831"/>
            <a:ext cx="6434138" cy="100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176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3200" dirty="0">
                <a:solidFill>
                  <a:srgbClr val="003893"/>
                </a:solidFill>
              </a:rPr>
              <a:t>Figure caption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1783790" y="18366694"/>
            <a:ext cx="8224837" cy="58689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1820302" y="24415069"/>
            <a:ext cx="6434138" cy="100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176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3200" dirty="0">
                <a:solidFill>
                  <a:srgbClr val="003893"/>
                </a:solidFill>
              </a:rPr>
              <a:t>Figure caption</a:t>
            </a:r>
          </a:p>
        </p:txBody>
      </p:sp>
    </p:spTree>
    <p:extLst>
      <p:ext uri="{BB962C8B-B14F-4D97-AF65-F5344CB8AC3E}">
        <p14:creationId xmlns:p14="http://schemas.microsoft.com/office/powerpoint/2010/main" val="2629437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13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Print Serv</dc:creator>
  <cp:lastModifiedBy>MS Print Serv</cp:lastModifiedBy>
  <cp:revision>1</cp:revision>
  <dcterms:created xsi:type="dcterms:W3CDTF">2018-09-27T09:18:55Z</dcterms:created>
  <dcterms:modified xsi:type="dcterms:W3CDTF">2018-09-27T09:47:57Z</dcterms:modified>
</cp:coreProperties>
</file>